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37"/>
  </p:normalViewPr>
  <p:slideViewPr>
    <p:cSldViewPr snapToGrid="0">
      <p:cViewPr varScale="1">
        <p:scale>
          <a:sx n="70" d="100"/>
          <a:sy n="70" d="100"/>
        </p:scale>
        <p:origin x="20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CB289-FA66-9766-B635-4C5EF62CA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8B715C-5A5D-05A7-19E9-D3E28E09B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DE97D9-C9D9-BEA5-B871-1F1FB213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25DF97-A4E6-F786-0D38-0A350084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B1CCFD-3332-A064-0DAF-95ED9611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80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61982-8628-6B7D-B0E9-28FBD35F9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4325BE4-A093-9BFB-7240-A4D30D8D6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D8DC55-07A0-31F7-E3D7-05088204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AD24BD-0370-9AEA-6968-CC91241C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9F6AC9-03D4-5EE4-D241-83BF44A10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60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20AAFC6-6A2F-27D6-D423-7B5CA8D029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E04661-BA5C-E49D-D7D4-111D52D4A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A4B3E7-DDE3-73E8-A95D-D776F7DAE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2394B6-3C4C-0474-2529-663F576D4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F2AC13-96B4-EA06-A60B-5C31C804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62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C413EE-9ABF-ACC9-495D-E7AB7FDC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73A9BE-DBDF-A07D-68B2-4B859FAFA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DC092C-0C32-67C5-CAC5-B06D2773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58394C-0440-F771-8BCE-882963A1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51A526-92C2-8012-AC66-5A47E3BC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6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E63F4-3185-3BF3-3060-B6BA3B680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C09E53-46F6-C347-6E59-A9EC6B6B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B7D858-F587-11F3-2BF1-4E71FA3B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2E28AF-D045-2CA5-BD7F-41DF37C7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431F6A-598B-9DE4-25CF-3CE2FE1A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19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254AD-C8E8-0300-1B4B-BF11291B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0CF528-22A2-7574-EE7C-AB7F6D538F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22A178-D31F-33B3-DAD0-827CB029C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B1F612-E23A-9EF6-34DA-9EB13995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6497CB-485D-9C1B-93FB-D0BA2C58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D9A2CA-F0B5-26F0-E1BE-BC2B9831F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88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C18BCF-1EF6-8BAF-F7A6-98E2B557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4D5B5A-B8BF-6A58-A221-28756A3F3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C6CB83-4B64-152F-C21E-982E043C0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5C1041B-6F85-D96A-21AB-500920E8C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6D9279A-850A-9861-CC19-19997ACEC5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DCB89A7-8999-77A4-0A60-24BC75B9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B9DC82B-339F-1767-E080-215A6504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50CF8A8-DC8D-4F44-588A-AE65CDDE3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98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D5F57-8D53-CBA1-43F5-A616582A4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8FD4398-B295-510E-7151-23A6F92C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2320847-26A9-D0DD-970E-B6D5C2D3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DC242A-DADA-C2DB-62A4-5926482E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5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7672368-3EC4-C060-CC70-4E30E47F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858098C-B3AE-E1D3-00E1-DC0AA028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264197-9918-91CC-3163-AE03EF04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00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B53A5D-470A-9B1D-0420-C0C9300A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B55F49-6053-AB26-2C13-0BE8E63D1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5F1F323-6690-EE3D-D0A0-E127B167B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E5AEF7-A655-EE8C-EE17-83243558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8B5D46-BA1E-1C0B-9C53-5919EB39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0C8E60-C462-DEC7-9E7D-41A84F5A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62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2DE7E-7011-7DF3-89A5-71B020F64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88D0E79-34E2-AC0A-B73C-64FE40E65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F4E791-023F-83BA-C1C3-78C4C015E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37C4223-B9A9-C304-DEFA-416AEC82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41DCFF-E4AE-171E-A66C-A2DD8018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F2FC54-3AEF-1757-C62E-828AE0A7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37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1737CFF-79FD-70CE-4262-2EE113EBB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CB0525-57D5-5DE6-CC51-B5EC09D72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B352B9-B6C3-11F1-73F4-6FF115631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265AD-BF8F-5B48-8EB0-6D05E21CC7EF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7FBA82-593D-34D2-1611-996EC2746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067B14-DEFC-FD66-CB56-799FAE1A0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C64D2-3CEC-8044-8A0F-B79A199167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03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A20C9-7B01-29FE-379D-ABE0F6F0E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FFFF00"/>
                </a:solidFill>
              </a:rPr>
              <a:t>Jij hebt iets te vertellen dat iedereen moet weten!</a:t>
            </a:r>
          </a:p>
        </p:txBody>
      </p:sp>
    </p:spTree>
    <p:extLst>
      <p:ext uri="{BB962C8B-B14F-4D97-AF65-F5344CB8AC3E}">
        <p14:creationId xmlns:p14="http://schemas.microsoft.com/office/powerpoint/2010/main" val="244509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106394F-DF7F-E2CF-AFCE-4B5828C9EC9B}"/>
              </a:ext>
            </a:extLst>
          </p:cNvPr>
          <p:cNvSpPr txBox="1"/>
          <p:nvPr/>
        </p:nvSpPr>
        <p:spPr>
          <a:xfrm>
            <a:off x="1207008" y="1444752"/>
            <a:ext cx="67724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>
                <a:solidFill>
                  <a:srgbClr val="FFFF00"/>
                </a:solidFill>
              </a:rPr>
              <a:t>Een fantastisch product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60847F1-158F-0162-5EF7-D7557389FD15}"/>
              </a:ext>
            </a:extLst>
          </p:cNvPr>
          <p:cNvSpPr txBox="1"/>
          <p:nvPr/>
        </p:nvSpPr>
        <p:spPr>
          <a:xfrm>
            <a:off x="1365161" y="3219718"/>
            <a:ext cx="6617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communiceer je </a:t>
            </a:r>
            <a:r>
              <a:rPr lang="nl-NL" dirty="0">
                <a:solidFill>
                  <a:srgbClr val="FFFF00"/>
                </a:solidFill>
              </a:rPr>
              <a:t>dit</a:t>
            </a:r>
            <a:r>
              <a:rPr lang="nl-NL" dirty="0"/>
              <a:t> naar jouw doelgroep?</a:t>
            </a:r>
          </a:p>
          <a:p>
            <a:endParaRPr lang="nl-NL" dirty="0"/>
          </a:p>
          <a:p>
            <a:r>
              <a:rPr lang="nl-NL" dirty="0"/>
              <a:t>Welke communicatiemiddelen kun je het beste inzetten en waarom?</a:t>
            </a:r>
          </a:p>
        </p:txBody>
      </p:sp>
    </p:spTree>
    <p:extLst>
      <p:ext uri="{BB962C8B-B14F-4D97-AF65-F5344CB8AC3E}">
        <p14:creationId xmlns:p14="http://schemas.microsoft.com/office/powerpoint/2010/main" val="140715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755C098-CDB4-C141-21F2-257AC37CA9CF}"/>
              </a:ext>
            </a:extLst>
          </p:cNvPr>
          <p:cNvSpPr txBox="1"/>
          <p:nvPr/>
        </p:nvSpPr>
        <p:spPr>
          <a:xfrm>
            <a:off x="2137893" y="1983346"/>
            <a:ext cx="399346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FF00"/>
                </a:solidFill>
              </a:rPr>
              <a:t>Wat is het doel van de campagne?</a:t>
            </a:r>
          </a:p>
          <a:p>
            <a:endParaRPr lang="nl-NL" dirty="0">
              <a:solidFill>
                <a:srgbClr val="FFFF00"/>
              </a:solidFill>
            </a:endParaRPr>
          </a:p>
          <a:p>
            <a:r>
              <a:rPr lang="nl-NL" dirty="0">
                <a:solidFill>
                  <a:srgbClr val="FFFF00"/>
                </a:solidFill>
              </a:rPr>
              <a:t>Moet het meetbaar zijn?</a:t>
            </a:r>
          </a:p>
          <a:p>
            <a:endParaRPr lang="nl-NL" dirty="0">
              <a:solidFill>
                <a:srgbClr val="FFFF00"/>
              </a:solidFill>
            </a:endParaRPr>
          </a:p>
          <a:p>
            <a:r>
              <a:rPr lang="nl-NL" dirty="0">
                <a:solidFill>
                  <a:srgbClr val="FFFF00"/>
                </a:solidFill>
              </a:rPr>
              <a:t>Is er budget? hoeveel?</a:t>
            </a:r>
          </a:p>
          <a:p>
            <a:endParaRPr lang="nl-NL" dirty="0">
              <a:solidFill>
                <a:srgbClr val="FFFF00"/>
              </a:solidFill>
            </a:endParaRPr>
          </a:p>
          <a:p>
            <a:r>
              <a:rPr lang="nl-NL" dirty="0">
                <a:solidFill>
                  <a:srgbClr val="FFFF00"/>
                </a:solidFill>
              </a:rPr>
              <a:t>Welke SM kanalen zijn er ter beschikking</a:t>
            </a:r>
          </a:p>
          <a:p>
            <a:endParaRPr lang="nl-NL" dirty="0">
              <a:solidFill>
                <a:srgbClr val="FFFF00"/>
              </a:solidFill>
            </a:endParaRPr>
          </a:p>
          <a:p>
            <a:r>
              <a:rPr lang="nl-NL" dirty="0">
                <a:solidFill>
                  <a:srgbClr val="FFFF00"/>
                </a:solidFill>
              </a:rPr>
              <a:t>Welk verhaal moet er verteld worden?</a:t>
            </a:r>
          </a:p>
        </p:txBody>
      </p:sp>
    </p:spTree>
    <p:extLst>
      <p:ext uri="{BB962C8B-B14F-4D97-AF65-F5344CB8AC3E}">
        <p14:creationId xmlns:p14="http://schemas.microsoft.com/office/powerpoint/2010/main" val="5432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0C35C79-731B-B01C-A358-5807422DE113}"/>
              </a:ext>
            </a:extLst>
          </p:cNvPr>
          <p:cNvSpPr txBox="1"/>
          <p:nvPr/>
        </p:nvSpPr>
        <p:spPr>
          <a:xfrm>
            <a:off x="1968149" y="2890391"/>
            <a:ext cx="86205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FFFF00"/>
                </a:solidFill>
              </a:rPr>
              <a:t>Zoek antwoord op voorgaande vragen en ontwerp </a:t>
            </a:r>
          </a:p>
          <a:p>
            <a:pPr algn="ctr"/>
            <a:r>
              <a:rPr lang="nl-NL" sz="3200" dirty="0">
                <a:solidFill>
                  <a:srgbClr val="FFFF00"/>
                </a:solidFill>
              </a:rPr>
              <a:t>een voorstel dat past bij de opdrachtgever.</a:t>
            </a:r>
          </a:p>
        </p:txBody>
      </p:sp>
    </p:spTree>
    <p:extLst>
      <p:ext uri="{BB962C8B-B14F-4D97-AF65-F5344CB8AC3E}">
        <p14:creationId xmlns:p14="http://schemas.microsoft.com/office/powerpoint/2010/main" val="32708708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79</Words>
  <Application>Microsoft Macintosh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Jij hebt iets te vertellen dat iedereen moet weten!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Jij hebt iets te vertellen dat iedereen moet weten!</dc:title>
  <dc:creator>Inge van Steen</dc:creator>
  <cp:lastModifiedBy>Inge van Steen</cp:lastModifiedBy>
  <cp:revision>1</cp:revision>
  <dcterms:created xsi:type="dcterms:W3CDTF">2022-10-11T21:18:30Z</dcterms:created>
  <dcterms:modified xsi:type="dcterms:W3CDTF">2022-10-11T21:25:34Z</dcterms:modified>
</cp:coreProperties>
</file>